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3052" y="8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12/23/2020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007015365"/>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Step on the Box</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13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minis, 1 pepper popper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13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Stomp box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Tuxedos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293D545C-B3E5-49E0-93F8-666FF39CF271}"/>
              </a:ext>
            </a:extLst>
          </p:cNvPr>
          <p:cNvPicPr>
            <a:picLocks noChangeAspect="1"/>
          </p:cNvPicPr>
          <p:nvPr/>
        </p:nvPicPr>
        <p:blipFill>
          <a:blip r:embed="rId5"/>
          <a:stretch>
            <a:fillRect/>
          </a:stretch>
        </p:blipFill>
        <p:spPr>
          <a:xfrm>
            <a:off x="180476" y="3616349"/>
            <a:ext cx="7023218" cy="432198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Step on the Box</a:t>
            </a:r>
          </a:p>
          <a:p>
            <a:pPr algn="ctr"/>
            <a:r>
              <a:rPr lang="en-US" b="1" dirty="0"/>
              <a:t>Written Stage Briefing</a:t>
            </a:r>
          </a:p>
          <a:p>
            <a:r>
              <a:rPr lang="en-US" dirty="0"/>
              <a:t>Step on the Box is a 31 round, 155 point, Comstock course of fire. There are 13 USPSA targets, 4 mini poppers, and 1 pepper popper. The best 2 hits on paper will score, and steel must fall to score. The start signal is audible.</a:t>
            </a:r>
          </a:p>
          <a:p>
            <a:endParaRPr lang="en-US" dirty="0"/>
          </a:p>
          <a:p>
            <a:r>
              <a:rPr lang="en-US" dirty="0"/>
              <a:t>The swinger is activated by the stomp box and is visible at rest. The stomp box is NOT part of the shooting area. Please check the activator prior to walkthrough and set it the same way every time.</a:t>
            </a:r>
          </a:p>
          <a:p>
            <a:endParaRPr lang="en-US" dirty="0"/>
          </a:p>
          <a:p>
            <a:r>
              <a:rPr lang="en-US" dirty="0"/>
              <a:t>Handgun start position is anywhere inside the shooting area, wrists below belt. Handgun is loaded and holstered.</a:t>
            </a:r>
          </a:p>
          <a:p>
            <a:endParaRPr lang="en-US" dirty="0"/>
          </a:p>
          <a:p>
            <a:r>
              <a:rPr lang="en-US" dirty="0"/>
              <a:t>PCC start position is anywhere inside the shooting area, stock on belt. Carbine is loaded,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1487</TotalTime>
  <Words>202</Words>
  <Application>Microsoft Office PowerPoint</Application>
  <PresentationFormat>Custom</PresentationFormat>
  <Paragraphs>24</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cp:lastModifiedBy>
  <cp:revision>215</cp:revision>
  <cp:lastPrinted>2016-01-15T21:54:08Z</cp:lastPrinted>
  <dcterms:created xsi:type="dcterms:W3CDTF">2002-08-21T12:11:08Z</dcterms:created>
  <dcterms:modified xsi:type="dcterms:W3CDTF">2020-12-23T17:04:39Z</dcterms:modified>
  <cp:category>Shooting</cp:category>
</cp:coreProperties>
</file>

<file path=docProps/thumbnail.jpeg>
</file>